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AE32"/>
    <a:srgbClr val="004070"/>
    <a:srgbClr val="86BC25"/>
    <a:srgbClr val="1D71B8"/>
    <a:srgbClr val="9D9D9C"/>
    <a:srgbClr val="95C11F"/>
    <a:srgbClr val="008D1F"/>
    <a:srgbClr val="7D4E24"/>
    <a:srgbClr val="936037"/>
    <a:srgbClr val="30AC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4518B8-F35C-2AC1-28D9-74955A816D64}" v="123" dt="2021-02-16T16:42:18.209"/>
    <p1510:client id="{7795F15B-5775-BC40-C63E-C241DE638312}" v="4" dt="2021-02-16T14:36:09.6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24"/>
  </p:normalViewPr>
  <p:slideViewPr>
    <p:cSldViewPr snapToGrid="0">
      <p:cViewPr varScale="1">
        <p:scale>
          <a:sx n="138" d="100"/>
          <a:sy n="138" d="100"/>
        </p:scale>
        <p:origin x="880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rbir, Jelena" userId="3d6cd401-da55-4b98-91e2-c36a2b769fdc" providerId="ADAL" clId="{67A7DE60-8C09-4FD2-ADD7-5C0A95DAF169}"/>
    <pc:docChg chg="undo custSel addSld delSld modSld">
      <pc:chgData name="Barbir, Jelena" userId="3d6cd401-da55-4b98-91e2-c36a2b769fdc" providerId="ADAL" clId="{67A7DE60-8C09-4FD2-ADD7-5C0A95DAF169}" dt="2021-02-17T08:01:51.484" v="117" actId="20577"/>
      <pc:docMkLst>
        <pc:docMk/>
      </pc:docMkLst>
      <pc:sldChg chg="del">
        <pc:chgData name="Barbir, Jelena" userId="3d6cd401-da55-4b98-91e2-c36a2b769fdc" providerId="ADAL" clId="{67A7DE60-8C09-4FD2-ADD7-5C0A95DAF169}" dt="2021-02-17T07:42:06.432" v="39" actId="47"/>
        <pc:sldMkLst>
          <pc:docMk/>
          <pc:sldMk cId="1183779418" sldId="277"/>
        </pc:sldMkLst>
      </pc:sldChg>
      <pc:sldChg chg="addSp delSp modSp mod">
        <pc:chgData name="Barbir, Jelena" userId="3d6cd401-da55-4b98-91e2-c36a2b769fdc" providerId="ADAL" clId="{67A7DE60-8C09-4FD2-ADD7-5C0A95DAF169}" dt="2021-02-17T07:41:39.110" v="37" actId="2085"/>
        <pc:sldMkLst>
          <pc:docMk/>
          <pc:sldMk cId="2774052876" sldId="850"/>
        </pc:sldMkLst>
        <pc:spChg chg="add mod">
          <ac:chgData name="Barbir, Jelena" userId="3d6cd401-da55-4b98-91e2-c36a2b769fdc" providerId="ADAL" clId="{67A7DE60-8C09-4FD2-ADD7-5C0A95DAF169}" dt="2021-02-17T07:41:14.455" v="36" actId="255"/>
          <ac:spMkLst>
            <pc:docMk/>
            <pc:sldMk cId="2774052876" sldId="850"/>
            <ac:spMk id="8" creationId="{6484CB2B-DF4F-46CB-B7D9-78BE6411DF54}"/>
          </ac:spMkLst>
        </pc:spChg>
        <pc:spChg chg="add del mod">
          <ac:chgData name="Barbir, Jelena" userId="3d6cd401-da55-4b98-91e2-c36a2b769fdc" providerId="ADAL" clId="{67A7DE60-8C09-4FD2-ADD7-5C0A95DAF169}" dt="2021-02-17T07:36:15.067" v="6" actId="478"/>
          <ac:spMkLst>
            <pc:docMk/>
            <pc:sldMk cId="2774052876" sldId="850"/>
            <ac:spMk id="17" creationId="{B1AFCE4D-E7EE-40E7-B957-2C730A13DFDE}"/>
          </ac:spMkLst>
        </pc:spChg>
        <pc:spChg chg="add del mod">
          <ac:chgData name="Barbir, Jelena" userId="3d6cd401-da55-4b98-91e2-c36a2b769fdc" providerId="ADAL" clId="{67A7DE60-8C09-4FD2-ADD7-5C0A95DAF169}" dt="2021-02-17T07:40:01.742" v="23" actId="478"/>
          <ac:spMkLst>
            <pc:docMk/>
            <pc:sldMk cId="2774052876" sldId="850"/>
            <ac:spMk id="22" creationId="{FC2D32D0-9D43-48A7-8AE8-55535AFCF0F6}"/>
          </ac:spMkLst>
        </pc:spChg>
        <pc:spChg chg="add del mod topLvl">
          <ac:chgData name="Barbir, Jelena" userId="3d6cd401-da55-4b98-91e2-c36a2b769fdc" providerId="ADAL" clId="{67A7DE60-8C09-4FD2-ADD7-5C0A95DAF169}" dt="2021-02-17T07:40:09.119" v="24" actId="478"/>
          <ac:spMkLst>
            <pc:docMk/>
            <pc:sldMk cId="2774052876" sldId="850"/>
            <ac:spMk id="24" creationId="{2AF480D3-B3E4-42FF-8E16-A64D5FE4CE7F}"/>
          </ac:spMkLst>
        </pc:spChg>
        <pc:grpChg chg="add del mod">
          <ac:chgData name="Barbir, Jelena" userId="3d6cd401-da55-4b98-91e2-c36a2b769fdc" providerId="ADAL" clId="{67A7DE60-8C09-4FD2-ADD7-5C0A95DAF169}" dt="2021-02-17T07:40:09.119" v="24" actId="478"/>
          <ac:grpSpMkLst>
            <pc:docMk/>
            <pc:sldMk cId="2774052876" sldId="850"/>
            <ac:grpSpMk id="2" creationId="{BA364A6C-5420-47B9-BD11-5BE365C26299}"/>
          </ac:grpSpMkLst>
        </pc:grpChg>
        <pc:picChg chg="mod">
          <ac:chgData name="Barbir, Jelena" userId="3d6cd401-da55-4b98-91e2-c36a2b769fdc" providerId="ADAL" clId="{67A7DE60-8C09-4FD2-ADD7-5C0A95DAF169}" dt="2021-02-17T07:40:28.873" v="25" actId="1076"/>
          <ac:picMkLst>
            <pc:docMk/>
            <pc:sldMk cId="2774052876" sldId="850"/>
            <ac:picMk id="5" creationId="{D96F1425-B880-AF4C-AF86-EE9A3D984238}"/>
          </ac:picMkLst>
        </pc:picChg>
        <pc:picChg chg="mod">
          <ac:chgData name="Barbir, Jelena" userId="3d6cd401-da55-4b98-91e2-c36a2b769fdc" providerId="ADAL" clId="{67A7DE60-8C09-4FD2-ADD7-5C0A95DAF169}" dt="2021-02-17T07:36:10.201" v="4" actId="1076"/>
          <ac:picMkLst>
            <pc:docMk/>
            <pc:sldMk cId="2774052876" sldId="850"/>
            <ac:picMk id="7" creationId="{40888DBE-AEB8-4A6E-B99A-74AC7FA4167F}"/>
          </ac:picMkLst>
        </pc:picChg>
        <pc:picChg chg="add mod topLvl">
          <ac:chgData name="Barbir, Jelena" userId="3d6cd401-da55-4b98-91e2-c36a2b769fdc" providerId="ADAL" clId="{67A7DE60-8C09-4FD2-ADD7-5C0A95DAF169}" dt="2021-02-17T07:41:39.110" v="37" actId="2085"/>
          <ac:picMkLst>
            <pc:docMk/>
            <pc:sldMk cId="2774052876" sldId="850"/>
            <ac:picMk id="23" creationId="{7AE57904-EBA2-46B0-B72C-EE6D9FC3B2F6}"/>
          </ac:picMkLst>
        </pc:picChg>
      </pc:sldChg>
      <pc:sldChg chg="addSp modSp mod">
        <pc:chgData name="Barbir, Jelena" userId="3d6cd401-da55-4b98-91e2-c36a2b769fdc" providerId="ADAL" clId="{67A7DE60-8C09-4FD2-ADD7-5C0A95DAF169}" dt="2021-02-17T07:43:13.415" v="56" actId="1076"/>
        <pc:sldMkLst>
          <pc:docMk/>
          <pc:sldMk cId="3016589061" sldId="852"/>
        </pc:sldMkLst>
        <pc:spChg chg="add mod">
          <ac:chgData name="Barbir, Jelena" userId="3d6cd401-da55-4b98-91e2-c36a2b769fdc" providerId="ADAL" clId="{67A7DE60-8C09-4FD2-ADD7-5C0A95DAF169}" dt="2021-02-17T07:43:07.172" v="55" actId="255"/>
          <ac:spMkLst>
            <pc:docMk/>
            <pc:sldMk cId="3016589061" sldId="852"/>
            <ac:spMk id="7" creationId="{0EC21F3A-00EE-426C-9E5E-33FB28666252}"/>
          </ac:spMkLst>
        </pc:spChg>
        <pc:picChg chg="add mod">
          <ac:chgData name="Barbir, Jelena" userId="3d6cd401-da55-4b98-91e2-c36a2b769fdc" providerId="ADAL" clId="{67A7DE60-8C09-4FD2-ADD7-5C0A95DAF169}" dt="2021-02-17T07:43:13.415" v="56" actId="1076"/>
          <ac:picMkLst>
            <pc:docMk/>
            <pc:sldMk cId="3016589061" sldId="852"/>
            <ac:picMk id="17" creationId="{71A4312D-7E1A-4D60-BE1D-D226FBD77646}"/>
          </ac:picMkLst>
        </pc:picChg>
      </pc:sldChg>
      <pc:sldChg chg="addSp modSp mod">
        <pc:chgData name="Barbir, Jelena" userId="3d6cd401-da55-4b98-91e2-c36a2b769fdc" providerId="ADAL" clId="{67A7DE60-8C09-4FD2-ADD7-5C0A95DAF169}" dt="2021-02-17T07:53:16.434" v="71" actId="1076"/>
        <pc:sldMkLst>
          <pc:docMk/>
          <pc:sldMk cId="2405208159" sldId="853"/>
        </pc:sldMkLst>
        <pc:spChg chg="add mod">
          <ac:chgData name="Barbir, Jelena" userId="3d6cd401-da55-4b98-91e2-c36a2b769fdc" providerId="ADAL" clId="{67A7DE60-8C09-4FD2-ADD7-5C0A95DAF169}" dt="2021-02-17T07:53:16.434" v="71" actId="1076"/>
          <ac:spMkLst>
            <pc:docMk/>
            <pc:sldMk cId="2405208159" sldId="853"/>
            <ac:spMk id="2" creationId="{8E2EEEC4-7069-492E-B562-1EF2EB3C1560}"/>
          </ac:spMkLst>
        </pc:spChg>
        <pc:picChg chg="add mod">
          <ac:chgData name="Barbir, Jelena" userId="3d6cd401-da55-4b98-91e2-c36a2b769fdc" providerId="ADAL" clId="{67A7DE60-8C09-4FD2-ADD7-5C0A95DAF169}" dt="2021-02-17T07:52:53.942" v="58" actId="1076"/>
          <ac:picMkLst>
            <pc:docMk/>
            <pc:sldMk cId="2405208159" sldId="853"/>
            <ac:picMk id="17" creationId="{6DA7D486-B1FA-427A-AAEE-E62C959D039F}"/>
          </ac:picMkLst>
        </pc:picChg>
      </pc:sldChg>
      <pc:sldChg chg="addSp modSp mod">
        <pc:chgData name="Barbir, Jelena" userId="3d6cd401-da55-4b98-91e2-c36a2b769fdc" providerId="ADAL" clId="{67A7DE60-8C09-4FD2-ADD7-5C0A95DAF169}" dt="2021-02-17T07:54:01.289" v="86" actId="207"/>
        <pc:sldMkLst>
          <pc:docMk/>
          <pc:sldMk cId="3906263588" sldId="854"/>
        </pc:sldMkLst>
        <pc:spChg chg="add mod">
          <ac:chgData name="Barbir, Jelena" userId="3d6cd401-da55-4b98-91e2-c36a2b769fdc" providerId="ADAL" clId="{67A7DE60-8C09-4FD2-ADD7-5C0A95DAF169}" dt="2021-02-17T07:54:01.289" v="86" actId="207"/>
          <ac:spMkLst>
            <pc:docMk/>
            <pc:sldMk cId="3906263588" sldId="854"/>
            <ac:spMk id="7" creationId="{20BA35AB-215E-4868-B4E6-C3D178F741F3}"/>
          </ac:spMkLst>
        </pc:spChg>
        <pc:picChg chg="mod">
          <ac:chgData name="Barbir, Jelena" userId="3d6cd401-da55-4b98-91e2-c36a2b769fdc" providerId="ADAL" clId="{67A7DE60-8C09-4FD2-ADD7-5C0A95DAF169}" dt="2021-02-17T07:53:40.548" v="74" actId="1076"/>
          <ac:picMkLst>
            <pc:docMk/>
            <pc:sldMk cId="3906263588" sldId="854"/>
            <ac:picMk id="2" creationId="{4105378A-B93A-4842-9BC5-818375ABCBFE}"/>
          </ac:picMkLst>
        </pc:picChg>
        <pc:picChg chg="add mod">
          <ac:chgData name="Barbir, Jelena" userId="3d6cd401-da55-4b98-91e2-c36a2b769fdc" providerId="ADAL" clId="{67A7DE60-8C09-4FD2-ADD7-5C0A95DAF169}" dt="2021-02-17T07:53:44.767" v="75" actId="1076"/>
          <ac:picMkLst>
            <pc:docMk/>
            <pc:sldMk cId="3906263588" sldId="854"/>
            <ac:picMk id="17" creationId="{11FA0A1D-F415-449F-B116-9E6ED88CC0FC}"/>
          </ac:picMkLst>
        </pc:picChg>
      </pc:sldChg>
      <pc:sldChg chg="addSp modSp mod">
        <pc:chgData name="Barbir, Jelena" userId="3d6cd401-da55-4b98-91e2-c36a2b769fdc" providerId="ADAL" clId="{67A7DE60-8C09-4FD2-ADD7-5C0A95DAF169}" dt="2021-02-17T07:54:38.971" v="98" actId="207"/>
        <pc:sldMkLst>
          <pc:docMk/>
          <pc:sldMk cId="2330194023" sldId="855"/>
        </pc:sldMkLst>
        <pc:spChg chg="add mod">
          <ac:chgData name="Barbir, Jelena" userId="3d6cd401-da55-4b98-91e2-c36a2b769fdc" providerId="ADAL" clId="{67A7DE60-8C09-4FD2-ADD7-5C0A95DAF169}" dt="2021-02-17T07:54:38.971" v="98" actId="207"/>
          <ac:spMkLst>
            <pc:docMk/>
            <pc:sldMk cId="2330194023" sldId="855"/>
            <ac:spMk id="2" creationId="{90CA8049-6163-4566-B162-1FACCDCA80B5}"/>
          </ac:spMkLst>
        </pc:spChg>
        <pc:picChg chg="add mod">
          <ac:chgData name="Barbir, Jelena" userId="3d6cd401-da55-4b98-91e2-c36a2b769fdc" providerId="ADAL" clId="{67A7DE60-8C09-4FD2-ADD7-5C0A95DAF169}" dt="2021-02-17T07:54:21.812" v="88" actId="1076"/>
          <ac:picMkLst>
            <pc:docMk/>
            <pc:sldMk cId="2330194023" sldId="855"/>
            <ac:picMk id="17" creationId="{C775D25E-4076-4BCD-ADB8-5F123EE46DC8}"/>
          </ac:picMkLst>
        </pc:picChg>
      </pc:sldChg>
      <pc:sldChg chg="add">
        <pc:chgData name="Barbir, Jelena" userId="3d6cd401-da55-4b98-91e2-c36a2b769fdc" providerId="ADAL" clId="{67A7DE60-8C09-4FD2-ADD7-5C0A95DAF169}" dt="2021-02-17T07:42:03.148" v="38"/>
        <pc:sldMkLst>
          <pc:docMk/>
          <pc:sldMk cId="3833038021" sldId="856"/>
        </pc:sldMkLst>
      </pc:sldChg>
      <pc:sldChg chg="addSp modSp add mod">
        <pc:chgData name="Barbir, Jelena" userId="3d6cd401-da55-4b98-91e2-c36a2b769fdc" providerId="ADAL" clId="{67A7DE60-8C09-4FD2-ADD7-5C0A95DAF169}" dt="2021-02-17T08:01:51.484" v="117" actId="20577"/>
        <pc:sldMkLst>
          <pc:docMk/>
          <pc:sldMk cId="1231320442" sldId="857"/>
        </pc:sldMkLst>
        <pc:spChg chg="add mod">
          <ac:chgData name="Barbir, Jelena" userId="3d6cd401-da55-4b98-91e2-c36a2b769fdc" providerId="ADAL" clId="{67A7DE60-8C09-4FD2-ADD7-5C0A95DAF169}" dt="2021-02-17T08:01:51.484" v="117" actId="20577"/>
          <ac:spMkLst>
            <pc:docMk/>
            <pc:sldMk cId="1231320442" sldId="857"/>
            <ac:spMk id="2" creationId="{58B2171A-6E50-4906-BF8B-B3C6ACAE7860}"/>
          </ac:spMkLst>
        </pc:spChg>
        <pc:spChg chg="mod">
          <ac:chgData name="Barbir, Jelena" userId="3d6cd401-da55-4b98-91e2-c36a2b769fdc" providerId="ADAL" clId="{67A7DE60-8C09-4FD2-ADD7-5C0A95DAF169}" dt="2021-02-17T08:00:46.350" v="100" actId="207"/>
          <ac:spMkLst>
            <pc:docMk/>
            <pc:sldMk cId="1231320442" sldId="857"/>
            <ac:spMk id="14" creationId="{DB3FEFDE-7C90-46CA-A2B5-902716B2D609}"/>
          </ac:spMkLst>
        </pc:spChg>
      </pc:sldChg>
    </pc:docChg>
  </pc:docChgLst>
</pc:chgInfo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387343735563E4DAC2A9A8F1E836CCE" ma:contentTypeVersion="13" ma:contentTypeDescription="Ein neues Dokument erstellen." ma:contentTypeScope="" ma:versionID="d7e604027eab01ff9bd28b7347d7ed01">
  <xsd:schema xmlns:xsd="http://www.w3.org/2001/XMLSchema" xmlns:xs="http://www.w3.org/2001/XMLSchema" xmlns:p="http://schemas.microsoft.com/office/2006/metadata/properties" xmlns:ns3="5b97375b-f9c3-4383-adf5-8a7e5dd3f984" xmlns:ns4="d795c465-c820-40ee-8987-2a45fabd49f0" targetNamespace="http://schemas.microsoft.com/office/2006/metadata/properties" ma:root="true" ma:fieldsID="6001deb197bb413092c37c180bd6781e" ns3:_="" ns4:_="">
    <xsd:import namespace="5b97375b-f9c3-4383-adf5-8a7e5dd3f984"/>
    <xsd:import namespace="d795c465-c820-40ee-8987-2a45fabd49f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97375b-f9c3-4383-adf5-8a7e5dd3f9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95c465-c820-40ee-8987-2a45fabd49f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Freigabehinweis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704E15C-09D1-4814-9B92-7A6305810906}">
  <ds:schemaRefs>
    <ds:schemaRef ds:uri="5b97375b-f9c3-4383-adf5-8a7e5dd3f984"/>
    <ds:schemaRef ds:uri="d795c465-c820-40ee-8987-2a45fabd49f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4993215-47C2-4578-B05C-1450C725999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AD9790E-E499-42D7-A482-4D45EB0EC7C5}">
  <ds:schemaRefs>
    <ds:schemaRef ds:uri="5b97375b-f9c3-4383-adf5-8a7e5dd3f984"/>
    <ds:schemaRef ds:uri="d795c465-c820-40ee-8987-2a45fabd49f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2579</Words>
  <Application>Microsoft Macintosh PowerPoint</Application>
  <PresentationFormat>On-screen Show (16:9)</PresentationFormat>
  <Paragraphs>549</Paragraphs>
  <Slides>58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58</vt:i4>
      </vt:variant>
    </vt:vector>
  </HeadingPairs>
  <TitlesOfParts>
    <vt:vector size="73" baseType="lpstr">
      <vt:lpstr>Arial</vt:lpstr>
      <vt:lpstr>Calibri</vt:lpstr>
      <vt:lpstr>Calibri Light</vt:lpstr>
      <vt:lpstr>ClementePDag-Book</vt:lpstr>
      <vt:lpstr>Gill Sans</vt:lpstr>
      <vt:lpstr>Helvetica Light</vt:lpstr>
      <vt:lpstr>Lato</vt:lpstr>
      <vt:lpstr>Segoe UI</vt:lpstr>
      <vt:lpstr>Times New Roman</vt:lpstr>
      <vt:lpstr>Wingdings</vt:lpstr>
      <vt:lpstr>Office-Design</vt:lpstr>
      <vt:lpstr>1_Office-Design</vt:lpstr>
      <vt:lpstr>1_Office Theme</vt:lpstr>
      <vt:lpstr>2_Office-Design</vt:lpstr>
      <vt:lpstr>2_Office Theme</vt:lpstr>
      <vt:lpstr>PowerPoint Presentation</vt:lpstr>
      <vt:lpstr>PowerPoint Presentation</vt:lpstr>
      <vt:lpstr>PowerPoint Presentation</vt:lpstr>
      <vt:lpstr>Programme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Besides focusing on research….</vt:lpstr>
      <vt:lpstr>STAKEHOLDER ENGAGEMENT</vt:lpstr>
      <vt:lpstr>NETWORKS</vt:lpstr>
      <vt:lpstr>PowerPoint Presentation</vt:lpstr>
      <vt:lpstr>PowerPoint Presentation</vt:lpstr>
      <vt:lpstr>PowerPoint Presentation</vt:lpstr>
      <vt:lpstr>Market-related challenges to bio-based plastics production</vt:lpstr>
      <vt:lpstr>Members of European Bioplastics – The value chain*</vt:lpstr>
      <vt:lpstr>Global production capacities and market segments 2020</vt:lpstr>
      <vt:lpstr>PowerPoint Presentation</vt:lpstr>
      <vt:lpstr>PowerPoint Presentation</vt:lpstr>
      <vt:lpstr>Market drivers and barriers</vt:lpstr>
      <vt:lpstr>Market drivers and barriers</vt:lpstr>
      <vt:lpstr>Market trends and the Covid-19 pandemic</vt:lpstr>
      <vt:lpstr>16th EUBP Conference – Berlin, 30 November/1 December 2021</vt:lpstr>
      <vt:lpstr>Thank you!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Bioplastics supply-chain</vt:lpstr>
      <vt:lpstr>Bioplastics and market segments</vt:lpstr>
      <vt:lpstr>Bio-based biodegradable plastics Benefits and Challanges</vt:lpstr>
      <vt:lpstr>PowerPoint Presentation</vt:lpstr>
      <vt:lpstr>PowerPoint Presentation</vt:lpstr>
      <vt:lpstr>PowerPoint Presentation</vt:lpstr>
      <vt:lpstr>PowerPoint Presentation</vt:lpstr>
      <vt:lpstr>Bioplastics pool - Future prospects</vt:lpstr>
      <vt:lpstr>Summary</vt:lpstr>
      <vt:lpstr>Contact details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think about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Melanie Bertram</dc:creator>
  <cp:lastModifiedBy>Nunes, Cintia</cp:lastModifiedBy>
  <cp:revision>45</cp:revision>
  <dcterms:created xsi:type="dcterms:W3CDTF">2018-10-11T07:42:57Z</dcterms:created>
  <dcterms:modified xsi:type="dcterms:W3CDTF">2021-02-18T15:17:23Z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0x010100B387343735563E4DAC2A9A8F1E836CCE</vt:lpwstr>
  </property>
</Properties>
</file>